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1D8BD707-D9CF-40AE-B4C6-C98DA3205C09}" type="datetimeFigureOut">
              <a:rPr lang="en-US" smtClean="0"/>
              <a:pPr/>
              <a:t>8/6/2015</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8/6/2015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1D8BD707-D9CF-40AE-B4C6-C98DA3205C09}" type="datetimeFigureOut">
              <a:rPr lang="en-US" smtClean="0"/>
              <a:pPr/>
              <a:t>8/6/2015</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8/6/2015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6F15528-21DE-4FAA-801E-634DDDAF4B2B}"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1D8BD707-D9CF-40AE-B4C6-C98DA3205C09}" type="datetimeFigureOut">
              <a:rPr lang="en-US" smtClean="0"/>
              <a:pPr/>
              <a:t>8/6/2015</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B6F15528-21DE-4FAA-801E-634DDDAF4B2B}"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1D8BD707-D9CF-40AE-B4C6-C98DA3205C09}" type="datetimeFigureOut">
              <a:rPr lang="en-US" smtClean="0"/>
              <a:pPr/>
              <a:t>8/6/2015</a:t>
            </a:fld>
            <a:endParaRPr lang="en-US"/>
          </a:p>
        </p:txBody>
      </p:sp>
      <p:sp>
        <p:nvSpPr>
          <p:cNvPr id="10" name="Slide Number Placeholder 9"/>
          <p:cNvSpPr>
            <a:spLocks noGrp="1"/>
          </p:cNvSpPr>
          <p:nvPr>
            <p:ph type="sldNum" sz="quarter" idx="16"/>
          </p:nvPr>
        </p:nvSpPr>
        <p:spPr/>
        <p:txBody>
          <a:bodyPr rtlCol="0"/>
          <a:lstStyle/>
          <a:p>
            <a:fld id="{B6F15528-21DE-4FAA-801E-634DDDAF4B2B}"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1D8BD707-D9CF-40AE-B4C6-C98DA3205C09}" type="datetimeFigureOut">
              <a:rPr lang="en-US" smtClean="0"/>
              <a:pPr/>
              <a:t>8/6/2015</a:t>
            </a:fld>
            <a:endParaRPr lang="en-US"/>
          </a:p>
        </p:txBody>
      </p:sp>
      <p:sp>
        <p:nvSpPr>
          <p:cNvPr id="12" name="Slide Number Placeholder 11"/>
          <p:cNvSpPr>
            <a:spLocks noGrp="1"/>
          </p:cNvSpPr>
          <p:nvPr>
            <p:ph type="sldNum" sz="quarter" idx="16"/>
          </p:nvPr>
        </p:nvSpPr>
        <p:spPr/>
        <p:txBody>
          <a:bodyPr rtlCol="0"/>
          <a:lstStyle/>
          <a:p>
            <a:fld id="{B6F15528-21DE-4FAA-801E-634DDDAF4B2B}"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8/6/2015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8/6/2015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8/6/2015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B6F15528-21DE-4FAA-801E-634DDDAF4B2B}"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1D8BD707-D9CF-40AE-B4C6-C98DA3205C09}" type="datetimeFigureOut">
              <a:rPr lang="en-US" smtClean="0"/>
              <a:pPr/>
              <a:t>8/6/2015</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B6F15528-21DE-4FAA-801E-634DDDAF4B2B}"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1D8BD707-D9CF-40AE-B4C6-C98DA3205C09}" type="datetimeFigureOut">
              <a:rPr lang="en-US" smtClean="0"/>
              <a:pPr/>
              <a:t>8/6/2015</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engage-nz.com/whatwedo.php"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exp markting.jpg"/>
          <p:cNvPicPr>
            <a:picLocks noChangeAspect="1"/>
          </p:cNvPicPr>
          <p:nvPr/>
        </p:nvPicPr>
        <p:blipFill>
          <a:blip r:embed="rId2"/>
          <a:stretch>
            <a:fillRect/>
          </a:stretch>
        </p:blipFill>
        <p:spPr>
          <a:xfrm>
            <a:off x="0" y="0"/>
            <a:ext cx="9144000" cy="5804297"/>
          </a:xfrm>
          <a:prstGeom prst="rect">
            <a:avLst/>
          </a:prstGeom>
        </p:spPr>
      </p:pic>
      <p:sp>
        <p:nvSpPr>
          <p:cNvPr id="5" name="Rectangle 4"/>
          <p:cNvSpPr/>
          <p:nvPr/>
        </p:nvSpPr>
        <p:spPr>
          <a:xfrm>
            <a:off x="2286000" y="5934670"/>
            <a:ext cx="6858000" cy="830997"/>
          </a:xfrm>
          <a:prstGeom prst="rect">
            <a:avLst/>
          </a:prstGeom>
          <a:noFill/>
        </p:spPr>
        <p:txBody>
          <a:bodyPr wrap="squar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r>
              <a:rPr lang="en-US" sz="2400" b="1" dirty="0" smtClean="0">
                <a:solidFill>
                  <a:schemeClr val="bg1"/>
                </a:solidFill>
              </a:rPr>
              <a:t>Benefits Of Involving Innovative Experiential Marketing Techniques </a:t>
            </a:r>
            <a:endParaRPr lang="en-US" sz="2400" dirty="0">
              <a:solidFill>
                <a:schemeClr val="bg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fontScale="62500" lnSpcReduction="20000"/>
          </a:bodyPr>
          <a:lstStyle/>
          <a:p>
            <a:pPr algn="just">
              <a:buNone/>
            </a:pPr>
            <a:r>
              <a:rPr lang="en-US" dirty="0" smtClean="0">
                <a:latin typeface="Calibri" pitchFamily="34" charset="0"/>
                <a:cs typeface="Calibri" pitchFamily="34" charset="0"/>
              </a:rPr>
              <a:t>     Experiential </a:t>
            </a:r>
            <a:r>
              <a:rPr lang="en-US" dirty="0" smtClean="0">
                <a:latin typeface="Calibri" pitchFamily="34" charset="0"/>
                <a:cs typeface="Calibri" pitchFamily="34" charset="0"/>
              </a:rPr>
              <a:t>advertising is one exceptional method of campaigning where items and solutions are duly advertised. It is a notion and state of mind that incorporate components of reason, feelings, also there remains an implicit intention to steer  common thought so building association with the purchaser becomes an effortless endeavor</a:t>
            </a:r>
            <a:r>
              <a:rPr lang="en-US" dirty="0" smtClean="0">
                <a:latin typeface="Calibri" pitchFamily="34" charset="0"/>
                <a:cs typeface="Calibri" pitchFamily="34" charset="0"/>
              </a:rPr>
              <a:t>.</a:t>
            </a:r>
          </a:p>
          <a:p>
            <a:pPr algn="just">
              <a:buNone/>
            </a:pPr>
            <a:endParaRPr lang="en-US" dirty="0" smtClean="0">
              <a:latin typeface="Calibri" pitchFamily="34" charset="0"/>
              <a:cs typeface="Calibri" pitchFamily="34" charset="0"/>
            </a:endParaRPr>
          </a:p>
          <a:p>
            <a:pPr algn="just">
              <a:buNone/>
            </a:pPr>
            <a:r>
              <a:rPr lang="en-US" dirty="0" smtClean="0">
                <a:latin typeface="Calibri" pitchFamily="34" charset="0"/>
                <a:cs typeface="Calibri" pitchFamily="34" charset="0"/>
              </a:rPr>
              <a:t>      The </a:t>
            </a:r>
            <a:r>
              <a:rPr lang="en-US" dirty="0" smtClean="0">
                <a:latin typeface="Calibri" pitchFamily="34" charset="0"/>
                <a:cs typeface="Calibri" pitchFamily="34" charset="0"/>
              </a:rPr>
              <a:t>key aim of </a:t>
            </a:r>
            <a:r>
              <a:rPr lang="en-US" dirty="0" smtClean="0">
                <a:latin typeface="Calibri" pitchFamily="34" charset="0"/>
                <a:cs typeface="Calibri" pitchFamily="34" charset="0"/>
                <a:hlinkClick r:id="rId2"/>
              </a:rPr>
              <a:t>experiential marketing</a:t>
            </a:r>
            <a:r>
              <a:rPr lang="en-US" dirty="0" smtClean="0">
                <a:latin typeface="Calibri" pitchFamily="34" charset="0"/>
                <a:cs typeface="Calibri" pitchFamily="34" charset="0"/>
              </a:rPr>
              <a:t> is generally to set up an association among your product and consumers, through the means of advertising. Effective experiential marketers try to trace a process to make campaigns interactive</a:t>
            </a:r>
            <a:r>
              <a:rPr lang="en-US" dirty="0" smtClean="0">
                <a:latin typeface="Calibri" pitchFamily="34" charset="0"/>
                <a:cs typeface="Calibri" pitchFamily="34" charset="0"/>
              </a:rPr>
              <a:t>.</a:t>
            </a:r>
          </a:p>
          <a:p>
            <a:pPr algn="just">
              <a:buNone/>
            </a:pPr>
            <a:endParaRPr lang="en-US" dirty="0" smtClean="0">
              <a:latin typeface="Calibri" pitchFamily="34" charset="0"/>
              <a:cs typeface="Calibri" pitchFamily="34" charset="0"/>
            </a:endParaRPr>
          </a:p>
          <a:p>
            <a:pPr algn="just">
              <a:buNone/>
            </a:pPr>
            <a:r>
              <a:rPr lang="en-US" dirty="0" smtClean="0">
                <a:latin typeface="Calibri" pitchFamily="34" charset="0"/>
                <a:cs typeface="Calibri" pitchFamily="34" charset="0"/>
              </a:rPr>
              <a:t>      Modern </a:t>
            </a:r>
            <a:r>
              <a:rPr lang="en-US" dirty="0" smtClean="0">
                <a:latin typeface="Calibri" pitchFamily="34" charset="0"/>
                <a:cs typeface="Calibri" pitchFamily="34" charset="0"/>
              </a:rPr>
              <a:t>day billboards, promotion online, and in print media look for grabbing interest of potential clients, so they may preserve their attention long enough and encourage them to buy products thereby building customer loyalty for the brand promoted . Experiential marketing can help you to accomplish these goals. They are capable of making marketing a lot more interesting by generating the association speedily and gracefully. This method of advertising and marketing can provide assurance that different kinds of business can still tempt and realize the requirements and preferences of customers.</a:t>
            </a:r>
          </a:p>
          <a:p>
            <a:pPr algn="just"/>
            <a:endParaRPr lang="en-US" dirty="0">
              <a:latin typeface="Calibri" pitchFamily="34" charset="0"/>
              <a:cs typeface="Calibri"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lgn="just">
              <a:buNone/>
            </a:pPr>
            <a:r>
              <a:rPr lang="en-US" sz="1800" dirty="0" smtClean="0">
                <a:latin typeface="Calibri" pitchFamily="34" charset="0"/>
                <a:cs typeface="Calibri" pitchFamily="34" charset="0"/>
              </a:rPr>
              <a:t>      Now </a:t>
            </a:r>
            <a:r>
              <a:rPr lang="en-US" sz="1800" dirty="0" smtClean="0">
                <a:latin typeface="Calibri" pitchFamily="34" charset="0"/>
                <a:cs typeface="Calibri" pitchFamily="34" charset="0"/>
              </a:rPr>
              <a:t>Engage NZ is convincing in their approach, they are fully aware that when you are dealing in engagement marketing you need to be cautious and careful as you are appealing to varying senses. Marketing ideas involved by Engage NZ are innovative, out and out cost effective. They take much pleasure in conducting their campaign and they do not force their targeted customers to be the part of their undertaking, rather quite surprisingly, customers take interest in their venture and involve into demonstration and sampling. </a:t>
            </a:r>
            <a:endParaRPr lang="en-US" sz="1800" dirty="0" smtClean="0">
              <a:latin typeface="Calibri" pitchFamily="34" charset="0"/>
              <a:cs typeface="Calibri" pitchFamily="34" charset="0"/>
            </a:endParaRPr>
          </a:p>
          <a:p>
            <a:pPr algn="just">
              <a:buNone/>
            </a:pPr>
            <a:endParaRPr lang="en-US" sz="1800" dirty="0" smtClean="0">
              <a:latin typeface="Calibri" pitchFamily="34" charset="0"/>
              <a:cs typeface="Calibri" pitchFamily="34" charset="0"/>
            </a:endParaRPr>
          </a:p>
          <a:p>
            <a:pPr algn="just">
              <a:buNone/>
            </a:pPr>
            <a:r>
              <a:rPr lang="en-US" sz="1800" dirty="0" smtClean="0">
                <a:latin typeface="Calibri" pitchFamily="34" charset="0"/>
                <a:cs typeface="Calibri" pitchFamily="34" charset="0"/>
              </a:rPr>
              <a:t>      Enticing </a:t>
            </a:r>
            <a:r>
              <a:rPr lang="en-US" sz="1800" dirty="0" smtClean="0">
                <a:latin typeface="Calibri" pitchFamily="34" charset="0"/>
                <a:cs typeface="Calibri" pitchFamily="34" charset="0"/>
              </a:rPr>
              <a:t>customers do not mean implying something bizarre or unprofessional, so Engage NZ offers an idea, which is practical. So while dealing in any project they give special attention to what their customers need and how much it is possible to grasp their interest, how to maneuver interest of a customer and how to build brand loyalty. To generate such impulse, Engage NZ goes for consistent marketing assessment. All the reports regarding their ideas and work they offer to their clients, so that there remains no point of ambiguity and dissatisfaction. </a:t>
            </a:r>
          </a:p>
          <a:p>
            <a:pPr algn="just"/>
            <a:endParaRPr lang="en-US" sz="1800" dirty="0">
              <a:latin typeface="Calibri" pitchFamily="34" charset="0"/>
              <a:cs typeface="Calibri"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90600" y="3352800"/>
            <a:ext cx="4572000" cy="2862322"/>
          </a:xfrm>
          <a:prstGeom prst="rect">
            <a:avLst/>
          </a:prstGeom>
        </p:spPr>
        <p:txBody>
          <a:bodyPr>
            <a:spAutoFit/>
          </a:bodyPr>
          <a:lstStyle/>
          <a:p>
            <a:pPr algn="ctr">
              <a:buNone/>
            </a:pPr>
            <a:r>
              <a:rPr lang="en-US" b="1" dirty="0" smtClean="0">
                <a:latin typeface="Calibri" pitchFamily="34" charset="0"/>
                <a:cs typeface="Calibri" pitchFamily="34" charset="0"/>
              </a:rPr>
              <a:t>Contact Us : -</a:t>
            </a:r>
          </a:p>
          <a:p>
            <a:pPr algn="ctr">
              <a:buNone/>
            </a:pPr>
            <a:r>
              <a:rPr lang="en-US" b="1" dirty="0" smtClean="0">
                <a:latin typeface="Calibri" pitchFamily="34" charset="0"/>
                <a:cs typeface="Calibri" pitchFamily="34" charset="0"/>
              </a:rPr>
              <a:t>engage</a:t>
            </a:r>
          </a:p>
          <a:p>
            <a:pPr algn="ctr">
              <a:buNone/>
            </a:pPr>
            <a:r>
              <a:rPr lang="en-US" b="1" dirty="0" smtClean="0">
                <a:latin typeface="Calibri" pitchFamily="34" charset="0"/>
                <a:cs typeface="Calibri" pitchFamily="34" charset="0"/>
              </a:rPr>
              <a:t> Studio 7</a:t>
            </a:r>
          </a:p>
          <a:p>
            <a:pPr algn="ctr">
              <a:buNone/>
            </a:pPr>
            <a:r>
              <a:rPr lang="en-US" b="1" dirty="0" smtClean="0">
                <a:latin typeface="Calibri" pitchFamily="34" charset="0"/>
                <a:cs typeface="Calibri" pitchFamily="34" charset="0"/>
              </a:rPr>
              <a:t>6 Kingsland Terrace</a:t>
            </a:r>
          </a:p>
          <a:p>
            <a:pPr algn="ctr">
              <a:buNone/>
            </a:pPr>
            <a:r>
              <a:rPr lang="en-US" b="1" dirty="0" smtClean="0">
                <a:latin typeface="Calibri" pitchFamily="34" charset="0"/>
                <a:cs typeface="Calibri" pitchFamily="34" charset="0"/>
              </a:rPr>
              <a:t>Kingsland</a:t>
            </a:r>
          </a:p>
          <a:p>
            <a:pPr algn="ctr">
              <a:buNone/>
            </a:pPr>
            <a:r>
              <a:rPr lang="en-US" b="1" dirty="0" smtClean="0">
                <a:latin typeface="Calibri" pitchFamily="34" charset="0"/>
                <a:cs typeface="Calibri" pitchFamily="34" charset="0"/>
              </a:rPr>
              <a:t>Auckland, New Zealand</a:t>
            </a:r>
          </a:p>
          <a:p>
            <a:pPr algn="ctr">
              <a:buNone/>
            </a:pPr>
            <a:r>
              <a:rPr lang="en-US" b="1" dirty="0" smtClean="0">
                <a:latin typeface="Calibri" pitchFamily="34" charset="0"/>
                <a:cs typeface="Calibri" pitchFamily="34" charset="0"/>
              </a:rPr>
              <a:t>1021</a:t>
            </a:r>
          </a:p>
          <a:p>
            <a:pPr algn="ctr">
              <a:buNone/>
            </a:pPr>
            <a:r>
              <a:rPr lang="en-US" b="1" dirty="0" smtClean="0">
                <a:latin typeface="Calibri" pitchFamily="34" charset="0"/>
                <a:cs typeface="Calibri" pitchFamily="34" charset="0"/>
              </a:rPr>
              <a:t>09 849 9070</a:t>
            </a:r>
          </a:p>
          <a:p>
            <a:pPr algn="ctr">
              <a:buNone/>
            </a:pPr>
            <a:r>
              <a:rPr lang="en-US" b="1" dirty="0" smtClean="0">
                <a:latin typeface="Calibri" pitchFamily="34" charset="0"/>
                <a:cs typeface="Calibri" pitchFamily="34" charset="0"/>
              </a:rPr>
              <a:t>E-mail : info@engage-nz.com</a:t>
            </a:r>
          </a:p>
          <a:p>
            <a:endParaRPr lang="en-US" dirty="0"/>
          </a:p>
        </p:txBody>
      </p:sp>
      <p:pic>
        <p:nvPicPr>
          <p:cNvPr id="8" name="Picture 7" descr="engage-nz-250.jpg"/>
          <p:cNvPicPr>
            <a:picLocks noChangeAspect="1"/>
          </p:cNvPicPr>
          <p:nvPr/>
        </p:nvPicPr>
        <p:blipFill>
          <a:blip r:embed="rId2"/>
          <a:stretch>
            <a:fillRect/>
          </a:stretch>
        </p:blipFill>
        <p:spPr>
          <a:xfrm>
            <a:off x="5105400" y="1905000"/>
            <a:ext cx="2133600" cy="2133600"/>
          </a:xfrm>
          <a:prstGeom prst="rect">
            <a:avLst/>
          </a:prstGeom>
        </p:spPr>
      </p:pic>
      <p:sp>
        <p:nvSpPr>
          <p:cNvPr id="9" name="Rectangle 8"/>
          <p:cNvSpPr/>
          <p:nvPr/>
        </p:nvSpPr>
        <p:spPr>
          <a:xfrm>
            <a:off x="1524000" y="1905000"/>
            <a:ext cx="2147319" cy="584775"/>
          </a:xfrm>
          <a:prstGeom prst="rect">
            <a:avLst/>
          </a:prstGeom>
        </p:spPr>
        <p:txBody>
          <a:bodyPr wrap="none">
            <a:spAutoFit/>
          </a:bodyPr>
          <a:lstStyle/>
          <a:p>
            <a:pPr algn="ctr"/>
            <a:r>
              <a:rPr lang="en-US" sz="3200" b="1" spc="150" dirty="0" smtClean="0">
                <a:ln w="11430"/>
              </a:rPr>
              <a:t>Thank You</a:t>
            </a:r>
            <a:endParaRPr lang="en-US" sz="3200" b="1" spc="150" dirty="0">
              <a:ln w="11430"/>
            </a:endParaRP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3</TotalTime>
  <Words>416</Words>
  <Application>Microsoft Office PowerPoint</Application>
  <PresentationFormat>On-screen Show (4:3)</PresentationFormat>
  <Paragraphs>19</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Median</vt:lpstr>
      <vt:lpstr>Slide 1</vt:lpstr>
      <vt:lpstr>Slide 2</vt:lpstr>
      <vt:lpstr>Slide 3</vt:lpstr>
      <vt:lpstr>Slide 4</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SMART</dc:creator>
  <cp:lastModifiedBy>SMART</cp:lastModifiedBy>
  <cp:revision>4</cp:revision>
  <dcterms:created xsi:type="dcterms:W3CDTF">2006-08-16T00:00:00Z</dcterms:created>
  <dcterms:modified xsi:type="dcterms:W3CDTF">2015-08-06T10:33:39Z</dcterms:modified>
</cp:coreProperties>
</file>